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10826750" cy="8120063" type="B4ISO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7"/>
    <p:restoredTop sz="94586"/>
  </p:normalViewPr>
  <p:slideViewPr>
    <p:cSldViewPr snapToGrid="0" snapToObjects="1">
      <p:cViewPr>
        <p:scale>
          <a:sx n="130" d="100"/>
          <a:sy n="130" d="100"/>
        </p:scale>
        <p:origin x="64" y="-2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871041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151451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812006" y="1328908"/>
            <a:ext cx="9202737" cy="28269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710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353344" y="4264912"/>
            <a:ext cx="8120063" cy="19604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Font typeface="Arial"/>
              <a:buNone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1325" marR="0" lvl="1" indent="-7925" algn="ctr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2650" marR="0" lvl="2" indent="-3150" algn="ctr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23974" marR="0" lvl="3" indent="-11074" algn="ctr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65299" marR="0" lvl="4" indent="-6299" algn="ctr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06624" marR="0" lvl="5" indent="-1523" algn="ctr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47949" marR="0" lvl="6" indent="-9449" algn="ctr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789274" marR="0" lvl="7" indent="-4674" algn="ctr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30598" marR="0" lvl="8" indent="-12598" algn="ctr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744339" y="432320"/>
            <a:ext cx="9338072" cy="15695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521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837322" y="68607"/>
            <a:ext cx="5152105" cy="933807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0662" marR="0" lvl="0" indent="-60159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SzPct val="100454"/>
              <a:buFont typeface="Arial"/>
              <a:buChar char="•"/>
              <a:defRPr sz="3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11987" marR="0" lvl="1" indent="-9812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500"/>
              <a:buFont typeface="Arial"/>
              <a:buChar char="•"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53312" marR="0" lvl="2" indent="-12344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94637" marR="0" lvl="3" indent="-14641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35962" marR="0" lvl="4" indent="-14164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977286" marR="0" lvl="5" indent="-13686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518610" marR="0" lvl="6" indent="-14479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059936" marR="0" lvl="7" indent="-14001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601261" marR="0" lvl="8" indent="-14794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5474463" y="2705748"/>
            <a:ext cx="6881378" cy="23345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521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737760" y="438896"/>
            <a:ext cx="6881378" cy="68682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0662" marR="0" lvl="0" indent="-60159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SzPct val="100454"/>
              <a:buFont typeface="Arial"/>
              <a:buChar char="•"/>
              <a:defRPr sz="3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11987" marR="0" lvl="1" indent="-9812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500"/>
              <a:buFont typeface="Arial"/>
              <a:buChar char="•"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53312" marR="0" lvl="2" indent="-12344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94637" marR="0" lvl="3" indent="-14641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35962" marR="0" lvl="4" indent="-14164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977286" marR="0" lvl="5" indent="-13686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518610" marR="0" lvl="6" indent="-14479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059936" marR="0" lvl="7" indent="-14001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601261" marR="0" lvl="8" indent="-14794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744339" y="432320"/>
            <a:ext cx="9338072" cy="15695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521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744339" y="2161591"/>
            <a:ext cx="9338072" cy="51521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0662" marR="0" lvl="0" indent="-60159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SzPct val="100454"/>
              <a:buFont typeface="Arial"/>
              <a:buChar char="•"/>
              <a:defRPr sz="3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11987" marR="0" lvl="1" indent="-9812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500"/>
              <a:buFont typeface="Arial"/>
              <a:buChar char="•"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53312" marR="0" lvl="2" indent="-12344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94637" marR="0" lvl="3" indent="-14641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35962" marR="0" lvl="4" indent="-14164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977286" marR="0" lvl="5" indent="-13686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518610" marR="0" lvl="6" indent="-14479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059936" marR="0" lvl="7" indent="-14001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601261" marR="0" lvl="8" indent="-14794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738700" y="2024378"/>
            <a:ext cx="9338072" cy="33777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710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738700" y="5434053"/>
            <a:ext cx="9338072" cy="17762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Font typeface="Arial"/>
              <a:buNone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1325" marR="0" lvl="1" indent="-7925" algn="l" rtl="0">
              <a:lnSpc>
                <a:spcPct val="90000"/>
              </a:lnSpc>
              <a:spcBef>
                <a:spcPts val="592"/>
              </a:spcBef>
              <a:buClr>
                <a:srgbClr val="888888"/>
              </a:buClr>
              <a:buFont typeface="Arial"/>
              <a:buNone/>
              <a:defRPr sz="2368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2650" marR="0" lvl="2" indent="-3150" algn="l" rtl="0">
              <a:lnSpc>
                <a:spcPct val="90000"/>
              </a:lnSpc>
              <a:spcBef>
                <a:spcPts val="592"/>
              </a:spcBef>
              <a:buClr>
                <a:srgbClr val="888888"/>
              </a:buClr>
              <a:buFont typeface="Arial"/>
              <a:buNone/>
              <a:defRPr sz="213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23974" marR="0" lvl="3" indent="-11074" algn="l" rtl="0">
              <a:lnSpc>
                <a:spcPct val="90000"/>
              </a:lnSpc>
              <a:spcBef>
                <a:spcPts val="592"/>
              </a:spcBef>
              <a:buClr>
                <a:srgbClr val="888888"/>
              </a:buClr>
              <a:buFont typeface="Arial"/>
              <a:buNone/>
              <a:defRPr sz="1894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65299" marR="0" lvl="4" indent="-6299" algn="l" rtl="0">
              <a:lnSpc>
                <a:spcPct val="90000"/>
              </a:lnSpc>
              <a:spcBef>
                <a:spcPts val="592"/>
              </a:spcBef>
              <a:buClr>
                <a:srgbClr val="888888"/>
              </a:buClr>
              <a:buFont typeface="Arial"/>
              <a:buNone/>
              <a:defRPr sz="1894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06624" marR="0" lvl="5" indent="-1523" algn="l" rtl="0">
              <a:lnSpc>
                <a:spcPct val="90000"/>
              </a:lnSpc>
              <a:spcBef>
                <a:spcPts val="592"/>
              </a:spcBef>
              <a:buClr>
                <a:srgbClr val="888888"/>
              </a:buClr>
              <a:buFont typeface="Arial"/>
              <a:buNone/>
              <a:defRPr sz="1894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47949" marR="0" lvl="6" indent="-9449" algn="l" rtl="0">
              <a:lnSpc>
                <a:spcPct val="90000"/>
              </a:lnSpc>
              <a:spcBef>
                <a:spcPts val="592"/>
              </a:spcBef>
              <a:buClr>
                <a:srgbClr val="888888"/>
              </a:buClr>
              <a:buFont typeface="Arial"/>
              <a:buNone/>
              <a:defRPr sz="1894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789274" marR="0" lvl="7" indent="-4674" algn="l" rtl="0">
              <a:lnSpc>
                <a:spcPct val="90000"/>
              </a:lnSpc>
              <a:spcBef>
                <a:spcPts val="592"/>
              </a:spcBef>
              <a:buClr>
                <a:srgbClr val="888888"/>
              </a:buClr>
              <a:buFont typeface="Arial"/>
              <a:buNone/>
              <a:defRPr sz="1894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30598" marR="0" lvl="8" indent="-12598" algn="l" rtl="0">
              <a:lnSpc>
                <a:spcPct val="90000"/>
              </a:lnSpc>
              <a:spcBef>
                <a:spcPts val="592"/>
              </a:spcBef>
              <a:buClr>
                <a:srgbClr val="888888"/>
              </a:buClr>
              <a:buFont typeface="Arial"/>
              <a:buNone/>
              <a:defRPr sz="1894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744339" y="432320"/>
            <a:ext cx="9338072" cy="15695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521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744339" y="2161591"/>
            <a:ext cx="4601368" cy="51521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0662" marR="0" lvl="0" indent="-60159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SzPct val="100454"/>
              <a:buFont typeface="Arial"/>
              <a:buChar char="•"/>
              <a:defRPr sz="3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11987" marR="0" lvl="1" indent="-9812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500"/>
              <a:buFont typeface="Arial"/>
              <a:buChar char="•"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53312" marR="0" lvl="2" indent="-12344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94637" marR="0" lvl="3" indent="-14641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35962" marR="0" lvl="4" indent="-14164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977286" marR="0" lvl="5" indent="-13686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518610" marR="0" lvl="6" indent="-14479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059936" marR="0" lvl="7" indent="-14001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601261" marR="0" lvl="8" indent="-14794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5481042" y="2161591"/>
            <a:ext cx="4601368" cy="51521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0662" marR="0" lvl="0" indent="-60159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SzPct val="100454"/>
              <a:buFont typeface="Arial"/>
              <a:buChar char="•"/>
              <a:defRPr sz="3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11987" marR="0" lvl="1" indent="-9812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500"/>
              <a:buFont typeface="Arial"/>
              <a:buChar char="•"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53312" marR="0" lvl="2" indent="-12344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94637" marR="0" lvl="3" indent="-14641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35962" marR="0" lvl="4" indent="-14164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977286" marR="0" lvl="5" indent="-13686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518610" marR="0" lvl="6" indent="-14479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059936" marR="0" lvl="7" indent="-14001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601261" marR="0" lvl="8" indent="-14794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745749" y="432320"/>
            <a:ext cx="9338072" cy="15695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521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745750" y="1990543"/>
            <a:ext cx="4580222" cy="9755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Font typeface="Arial"/>
              <a:buNone/>
              <a:defRPr sz="2842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1325" marR="0" lvl="1" indent="-7925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2368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2650" marR="0" lvl="2" indent="-315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2131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23974" marR="0" lvl="3" indent="-1107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65299" marR="0" lvl="4" indent="-6299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06624" marR="0" lvl="5" indent="-152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47949" marR="0" lvl="6" indent="-9449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789274" marR="0" lvl="7" indent="-467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30598" marR="0" lvl="8" indent="-1259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745750" y="2966077"/>
            <a:ext cx="4580222" cy="43626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0662" marR="0" lvl="0" indent="-60159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SzPct val="100454"/>
              <a:buFont typeface="Arial"/>
              <a:buChar char="•"/>
              <a:defRPr sz="3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11987" marR="0" lvl="1" indent="-9812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500"/>
              <a:buFont typeface="Arial"/>
              <a:buChar char="•"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53312" marR="0" lvl="2" indent="-12344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94637" marR="0" lvl="3" indent="-14641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35962" marR="0" lvl="4" indent="-14164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977286" marR="0" lvl="5" indent="-13686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518610" marR="0" lvl="6" indent="-14479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059936" marR="0" lvl="7" indent="-14001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601261" marR="0" lvl="8" indent="-14794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5481042" y="1990543"/>
            <a:ext cx="4602779" cy="97553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Font typeface="Arial"/>
              <a:buNone/>
              <a:defRPr sz="2842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1325" marR="0" lvl="1" indent="-7925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2368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2650" marR="0" lvl="2" indent="-315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2131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23974" marR="0" lvl="3" indent="-1107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65299" marR="0" lvl="4" indent="-6299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06624" marR="0" lvl="5" indent="-152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47949" marR="0" lvl="6" indent="-9449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789274" marR="0" lvl="7" indent="-467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30598" marR="0" lvl="8" indent="-1259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894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5481042" y="2966077"/>
            <a:ext cx="4602779" cy="43626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0662" marR="0" lvl="0" indent="-60159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SzPct val="100454"/>
              <a:buFont typeface="Arial"/>
              <a:buChar char="•"/>
              <a:defRPr sz="3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11987" marR="0" lvl="1" indent="-9812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500"/>
              <a:buFont typeface="Arial"/>
              <a:buChar char="•"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53312" marR="0" lvl="2" indent="-12344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94637" marR="0" lvl="3" indent="-14641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35962" marR="0" lvl="4" indent="-14164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977286" marR="0" lvl="5" indent="-13686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518610" marR="0" lvl="6" indent="-14479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059936" marR="0" lvl="7" indent="-14001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601261" marR="0" lvl="8" indent="-14794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744339" y="432320"/>
            <a:ext cx="9338072" cy="15695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521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745749" y="541337"/>
            <a:ext cx="3491908" cy="1894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78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4602778" y="1169140"/>
            <a:ext cx="5481041" cy="57705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0662" marR="0" lvl="0" indent="-30060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SzPct val="99710"/>
              <a:buFont typeface="Arial"/>
              <a:buChar char="•"/>
              <a:defRPr sz="378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11987" marR="0" lvl="1" indent="-6808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0454"/>
              <a:buFont typeface="Arial"/>
              <a:buChar char="•"/>
              <a:defRPr sz="3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53312" marR="0" lvl="2" indent="-9334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500"/>
              <a:buFont typeface="Arial"/>
              <a:buChar char="•"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94637" marR="0" lvl="3" indent="-131369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35962" marR="0" lvl="4" indent="-12659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977286" marR="0" lvl="5" indent="-12181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518610" marR="0" lvl="6" indent="-12974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059936" marR="0" lvl="7" indent="-12496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601261" marR="0" lvl="8" indent="-13289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745749" y="2436018"/>
            <a:ext cx="3491908" cy="45130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Font typeface="Arial"/>
              <a:buNone/>
              <a:defRPr sz="18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1325" marR="0" lvl="1" indent="-7925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6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2650" marR="0" lvl="2" indent="-315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42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23974" marR="0" lvl="3" indent="-1107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65299" marR="0" lvl="4" indent="-6299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06624" marR="0" lvl="5" indent="-152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47949" marR="0" lvl="6" indent="-9449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789274" marR="0" lvl="7" indent="-467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30598" marR="0" lvl="8" indent="-1259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745749" y="541337"/>
            <a:ext cx="3491908" cy="1894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78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4602778" y="1169140"/>
            <a:ext cx="5481041" cy="57705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3789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1325" marR="0" lvl="1" indent="-7925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2650" marR="0" lvl="2" indent="-315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23974" marR="0" lvl="3" indent="-11074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65299" marR="0" lvl="4" indent="-6299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06624" marR="0" lvl="5" indent="-1523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47949" marR="0" lvl="6" indent="-9449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789274" marR="0" lvl="7" indent="-4674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30598" marR="0" lvl="8" indent="-12598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745749" y="2436018"/>
            <a:ext cx="3491908" cy="45130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Font typeface="Arial"/>
              <a:buNone/>
              <a:defRPr sz="18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1325" marR="0" lvl="1" indent="-7925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65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2650" marR="0" lvl="2" indent="-315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42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23974" marR="0" lvl="3" indent="-1107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65299" marR="0" lvl="4" indent="-6299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06624" marR="0" lvl="5" indent="-152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47949" marR="0" lvl="6" indent="-9449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789274" marR="0" lvl="7" indent="-467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30598" marR="0" lvl="8" indent="-1259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Font typeface="Arial"/>
              <a:buNone/>
              <a:defRPr sz="118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44339" y="432320"/>
            <a:ext cx="9338072" cy="15695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521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44339" y="2161591"/>
            <a:ext cx="9338072" cy="51521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0662" marR="0" lvl="0" indent="-60159" algn="l" rtl="0">
              <a:lnSpc>
                <a:spcPct val="90000"/>
              </a:lnSpc>
              <a:spcBef>
                <a:spcPts val="1184"/>
              </a:spcBef>
              <a:buClr>
                <a:schemeClr val="dk1"/>
              </a:buClr>
              <a:buSzPct val="100454"/>
              <a:buFont typeface="Arial"/>
              <a:buChar char="•"/>
              <a:defRPr sz="331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811987" marR="0" lvl="1" indent="-98120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500"/>
              <a:buFont typeface="Arial"/>
              <a:buChar char="•"/>
              <a:defRPr sz="284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53312" marR="0" lvl="2" indent="-123444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98666"/>
              <a:buFont typeface="Arial"/>
              <a:buChar char="•"/>
              <a:defRPr sz="236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94637" marR="0" lvl="3" indent="-146418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35962" marR="0" lvl="4" indent="-141643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977286" marR="0" lvl="5" indent="-13686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518610" marR="0" lvl="6" indent="-14479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059936" marR="0" lvl="7" indent="-140017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601261" marR="0" lvl="8" indent="-147942" algn="l" rtl="0">
              <a:lnSpc>
                <a:spcPct val="90000"/>
              </a:lnSpc>
              <a:spcBef>
                <a:spcPts val="592"/>
              </a:spcBef>
              <a:buClr>
                <a:schemeClr val="dk1"/>
              </a:buClr>
              <a:buSzPct val="101476"/>
              <a:buFont typeface="Arial"/>
              <a:buChar char="•"/>
              <a:defRPr sz="213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744339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4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586360" y="7526096"/>
            <a:ext cx="3654028" cy="4323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7646392" y="7526096"/>
            <a:ext cx="2436019" cy="43231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421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421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3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Shape 84"/>
          <p:cNvGrpSpPr/>
          <p:nvPr/>
        </p:nvGrpSpPr>
        <p:grpSpPr>
          <a:xfrm>
            <a:off x="-1" y="0"/>
            <a:ext cx="10870774" cy="8178862"/>
            <a:chOff x="-1" y="0"/>
            <a:chExt cx="10870774" cy="8178862"/>
          </a:xfrm>
        </p:grpSpPr>
        <p:pic>
          <p:nvPicPr>
            <p:cNvPr id="85" name="Shape 8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0"/>
              <a:ext cx="10826748" cy="81200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Shape 8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29547" y="3717691"/>
              <a:ext cx="3182894" cy="1846357"/>
            </a:xfrm>
            <a:prstGeom prst="rect">
              <a:avLst/>
            </a:prstGeom>
            <a:noFill/>
            <a:ln w="9525" cap="flat" cmpd="sng">
              <a:solidFill>
                <a:srgbClr val="BFBFBF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</p:pic>
        <p:pic>
          <p:nvPicPr>
            <p:cNvPr id="87" name="Shape 8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035267" y="3793939"/>
              <a:ext cx="3417715" cy="1694415"/>
            </a:xfrm>
            <a:prstGeom prst="rect">
              <a:avLst/>
            </a:prstGeom>
            <a:noFill/>
            <a:ln w="12700" cap="flat" cmpd="sng">
              <a:solidFill>
                <a:srgbClr val="BFBFBF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</p:pic>
        <p:sp>
          <p:nvSpPr>
            <p:cNvPr id="88" name="Shape 88"/>
            <p:cNvSpPr/>
            <p:nvPr/>
          </p:nvSpPr>
          <p:spPr>
            <a:xfrm rot="1534318">
              <a:off x="5362993" y="2652036"/>
              <a:ext cx="624943" cy="1441212"/>
            </a:xfrm>
            <a:prstGeom prst="downArrow">
              <a:avLst>
                <a:gd name="adj1" fmla="val 16325"/>
                <a:gd name="adj2" fmla="val 31081"/>
              </a:avLst>
            </a:prstGeom>
            <a:solidFill>
              <a:schemeClr val="accent1">
                <a:alpha val="44705"/>
              </a:schemeClr>
            </a:solidFill>
            <a:ln w="12700" cap="flat" cmpd="sng">
              <a:solidFill>
                <a:srgbClr val="42719B">
                  <a:alpha val="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89" name="Shape 89"/>
            <p:cNvPicPr preferRelativeResize="0"/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0306" y="5696866"/>
              <a:ext cx="3602736" cy="2026539"/>
            </a:xfrm>
            <a:prstGeom prst="rect">
              <a:avLst/>
            </a:prstGeom>
            <a:noFill/>
            <a:ln w="9525" cap="flat" cmpd="sng">
              <a:solidFill>
                <a:schemeClr val="lt2">
                  <a:alpha val="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</p:pic>
        <p:grpSp>
          <p:nvGrpSpPr>
            <p:cNvPr id="90" name="Shape 90"/>
            <p:cNvGrpSpPr/>
            <p:nvPr/>
          </p:nvGrpSpPr>
          <p:grpSpPr>
            <a:xfrm>
              <a:off x="-1" y="729957"/>
              <a:ext cx="1982592" cy="1887410"/>
              <a:chOff x="312683" y="4506014"/>
              <a:chExt cx="2733025" cy="2076978"/>
            </a:xfrm>
          </p:grpSpPr>
          <p:pic>
            <p:nvPicPr>
              <p:cNvPr id="91" name="Shape 91"/>
              <p:cNvPicPr preferRelativeResize="0"/>
              <p:nvPr/>
            </p:nvPicPr>
            <p:blipFill rotWithShape="1">
              <a:blip r:embed="rId7">
                <a:alphaModFix/>
              </a:blip>
              <a:srcRect/>
              <a:stretch/>
            </p:blipFill>
            <p:spPr>
              <a:xfrm>
                <a:off x="312683" y="4506014"/>
                <a:ext cx="2733025" cy="207697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2" name="Shape 92"/>
              <p:cNvPicPr preferRelativeResize="0"/>
              <p:nvPr/>
            </p:nvPicPr>
            <p:blipFill rotWithShape="1">
              <a:blip r:embed="rId8">
                <a:alphaModFix/>
              </a:blip>
              <a:srcRect/>
              <a:stretch/>
            </p:blipFill>
            <p:spPr>
              <a:xfrm>
                <a:off x="312683" y="4724157"/>
                <a:ext cx="886756" cy="17317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93" name="Shape 93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140800" y="2953175"/>
              <a:ext cx="3600899" cy="2213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4" name="Shape 94"/>
            <p:cNvSpPr/>
            <p:nvPr/>
          </p:nvSpPr>
          <p:spPr>
            <a:xfrm>
              <a:off x="1982590" y="12625"/>
              <a:ext cx="7380513" cy="52321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2800" b="1" i="0" u="none" strike="noStrike" cap="none">
                  <a:solidFill>
                    <a:schemeClr val="accent4"/>
                  </a:solidFill>
                  <a:latin typeface="Calibri"/>
                  <a:ea typeface="Calibri"/>
                  <a:cs typeface="Calibri"/>
                  <a:sym typeface="Calibri"/>
                </a:rPr>
                <a:t>Machine Learning and Malware Classification</a:t>
              </a:r>
            </a:p>
          </p:txBody>
        </p:sp>
        <p:pic>
          <p:nvPicPr>
            <p:cNvPr id="95" name="Shape 95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7676668" y="1712416"/>
              <a:ext cx="3150082" cy="200007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" name="Shape 97"/>
            <p:cNvSpPr/>
            <p:nvPr/>
          </p:nvSpPr>
          <p:spPr>
            <a:xfrm>
              <a:off x="5381888" y="7878043"/>
              <a:ext cx="5488885" cy="30081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1200" dirty="0" err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By:Amit</a:t>
              </a:r>
              <a:r>
                <a:rPr lang="en-US" sz="12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Raut  </a:t>
              </a:r>
              <a:r>
                <a:rPr lang="en-US" sz="1200" dirty="0" err="1" smtClean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raut.am@husky.neu.edu</a:t>
              </a:r>
              <a:r>
                <a:rPr lang="en-US" sz="1200" dirty="0" smtClean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, Pranav </a:t>
              </a:r>
              <a:r>
                <a:rPr lang="en-US" sz="1200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Sharma </a:t>
              </a:r>
              <a:r>
                <a:rPr lang="en-US" sz="1200" dirty="0" err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sharma.pran@husky.neu.edu</a:t>
              </a:r>
              <a:endParaRPr lang="en-US" sz="12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Shape 98"/>
            <p:cNvSpPr/>
            <p:nvPr/>
          </p:nvSpPr>
          <p:spPr>
            <a:xfrm rot="-1796888">
              <a:off x="7318323" y="2677140"/>
              <a:ext cx="624942" cy="1441212"/>
            </a:xfrm>
            <a:prstGeom prst="downArrow">
              <a:avLst>
                <a:gd name="adj1" fmla="val 16325"/>
                <a:gd name="adj2" fmla="val 31081"/>
              </a:avLst>
            </a:prstGeom>
            <a:solidFill>
              <a:schemeClr val="accent1">
                <a:alpha val="44705"/>
              </a:schemeClr>
            </a:solidFill>
            <a:ln w="12700" cap="flat" cmpd="sng">
              <a:solidFill>
                <a:srgbClr val="42719B">
                  <a:alpha val="0"/>
                </a:srgbClr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374" y="4784810"/>
            <a:ext cx="307444" cy="3230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29651" y="5718686"/>
            <a:ext cx="3605616" cy="2207649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5777577"/>
            <a:ext cx="3315762" cy="1865116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12</Words>
  <Application>Microsoft Macintosh PowerPoint</Application>
  <PresentationFormat>B4 (ISO) Paper (250x353 mm)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Amit Narayan Raut</cp:lastModifiedBy>
  <cp:revision>3</cp:revision>
  <dcterms:modified xsi:type="dcterms:W3CDTF">2016-12-16T09:54:14Z</dcterms:modified>
</cp:coreProperties>
</file>